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3"/>
  </p:notesMasterIdLst>
  <p:sldIdLst>
    <p:sldId id="256" r:id="rId5"/>
    <p:sldId id="272" r:id="rId6"/>
    <p:sldId id="273" r:id="rId7"/>
    <p:sldId id="274" r:id="rId8"/>
    <p:sldId id="275" r:id="rId9"/>
    <p:sldId id="276" r:id="rId10"/>
    <p:sldId id="279" r:id="rId11"/>
    <p:sldId id="278" r:id="rId12"/>
    <p:sldId id="280" r:id="rId13"/>
    <p:sldId id="281" r:id="rId14"/>
    <p:sldId id="297" r:id="rId15"/>
    <p:sldId id="298" r:id="rId16"/>
    <p:sldId id="277" r:id="rId17"/>
    <p:sldId id="282" r:id="rId18"/>
    <p:sldId id="295" r:id="rId19"/>
    <p:sldId id="296" r:id="rId20"/>
    <p:sldId id="271" r:id="rId21"/>
    <p:sldId id="284" r:id="rId22"/>
    <p:sldId id="300" r:id="rId23"/>
    <p:sldId id="302" r:id="rId24"/>
    <p:sldId id="301" r:id="rId25"/>
    <p:sldId id="303" r:id="rId26"/>
    <p:sldId id="304" r:id="rId27"/>
    <p:sldId id="305" r:id="rId28"/>
    <p:sldId id="306" r:id="rId29"/>
    <p:sldId id="307" r:id="rId30"/>
    <p:sldId id="308" r:id="rId31"/>
    <p:sldId id="283" r:id="rId32"/>
    <p:sldId id="285" r:id="rId33"/>
    <p:sldId id="286" r:id="rId34"/>
    <p:sldId id="309" r:id="rId35"/>
    <p:sldId id="287" r:id="rId36"/>
    <p:sldId id="288" r:id="rId37"/>
    <p:sldId id="289" r:id="rId38"/>
    <p:sldId id="290" r:id="rId39"/>
    <p:sldId id="293" r:id="rId40"/>
    <p:sldId id="292" r:id="rId41"/>
    <p:sldId id="291" r:id="rId4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613" autoAdjust="0"/>
  </p:normalViewPr>
  <p:slideViewPr>
    <p:cSldViewPr snapToGrid="0">
      <p:cViewPr varScale="1">
        <p:scale>
          <a:sx n="46" d="100"/>
          <a:sy n="46" d="100"/>
        </p:scale>
        <p:origin x="85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A6046-9499-4EE1-8D41-BFC6875A41FB}" type="datetimeFigureOut">
              <a:rPr lang="nl-NL" smtClean="0"/>
              <a:t>8-1-2021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8B824-1C27-45C5-90C7-28B7F74827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6977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 schedel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38B824-1C27-45C5-90C7-28B7F748275F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627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De heup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8B824-1C27-45C5-90C7-28B7F748275F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4893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 rug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38B824-1C27-45C5-90C7-28B7F748275F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62127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vastgroeien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38B824-1C27-45C5-90C7-28B7F748275F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0932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Het bot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8B824-1C27-45C5-90C7-28B7F748275F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25540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De</a:t>
            </a:r>
            <a:r>
              <a:rPr lang="nl-NL" baseline="0" dirty="0" smtClean="0"/>
              <a:t> borstkas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8B824-1C27-45C5-90C7-28B7F748275F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11021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De spier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8B824-1C27-45C5-90C7-28B7F748275F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36828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De </a:t>
            </a:r>
            <a:r>
              <a:rPr lang="nl-NL" dirty="0" err="1" smtClean="0"/>
              <a:t>elleboog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8B824-1C27-45C5-90C7-28B7F748275F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27996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Het onderdeel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8B824-1C27-45C5-90C7-28B7F748275F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25251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De beweging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8B824-1C27-45C5-90C7-28B7F748275F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32783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ontspannen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8B824-1C27-45C5-90C7-28B7F748275F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054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 hersenen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38B824-1C27-45C5-90C7-28B7F748275F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52435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De pols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8B824-1C27-45C5-90C7-28B7F748275F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76669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Het uitsteeksel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8B824-1C27-45C5-90C7-28B7F748275F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58972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Het gewricht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8B824-1C27-45C5-90C7-28B7F748275F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47980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Zich samentrekken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8B824-1C27-45C5-90C7-28B7F748275F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27754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Het skelet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8B824-1C27-45C5-90C7-28B7F748275F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82442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slap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8B824-1C27-45C5-90C7-28B7F748275F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91993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Zich voortbewegen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8B824-1C27-45C5-90C7-28B7F748275F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47657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De voortbeweging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8B824-1C27-45C5-90C7-28B7F748275F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13251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De ontwikkeling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8B824-1C27-45C5-90C7-28B7F748275F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2727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ontwikkelen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8B824-1C27-45C5-90C7-28B7F748275F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2286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 ledematen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38B824-1C27-45C5-90C7-28B7F748275F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97939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lichaamsbouw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8B824-1C27-45C5-90C7-28B7F748275F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60247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De spierpijn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8B824-1C27-45C5-90C7-28B7F748275F}" type="slidenum">
              <a:rPr lang="nl-NL" smtClean="0"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47502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beweegbaar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38B824-1C27-45C5-90C7-28B7F748275F}" type="slidenum">
              <a:rPr lang="nl-NL" smtClean="0"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00543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De werking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8B824-1C27-45C5-90C7-28B7F748275F}" type="slidenum">
              <a:rPr lang="nl-NL" smtClean="0"/>
              <a:t>37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44314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 duim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38B824-1C27-45C5-90C7-28B7F748275F}" type="slidenum">
              <a:rPr lang="nl-NL" smtClean="0"/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4654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Het gips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38B824-1C27-45C5-90C7-28B7F748275F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4220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 stevigheid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38B824-1C27-45C5-90C7-28B7F748275F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0855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beweeglijk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38B824-1C27-45C5-90C7-28B7F748275F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5604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Het lichaamsdeel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38B824-1C27-45C5-90C7-28B7F748275F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4048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 verbinding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38B824-1C27-45C5-90C7-28B7F748275F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4866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Het geraamte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8B824-1C27-45C5-90C7-28B7F748275F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0710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06670A-13B2-4EBD-8356-0B2959D478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93F46DC-62F1-4219-B777-C45FE46BFE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E4B18CE-74DF-4BF1-BA50-3B59DA1D1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617C-F9AC-49C3-83C6-89B945DF0AB3}" type="datetimeFigureOut">
              <a:rPr lang="nl-NL" smtClean="0"/>
              <a:t>8-1-2021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FA52315-A7D5-456A-9218-59DFC0983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8646404-D9DD-4A88-A269-88EE37326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1A005-1E2A-4080-ABC4-80F7F9127A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2696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F26015-C8BE-4E01-BE0C-BE3CE48B0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7ECBF4B-F455-41A7-B7AE-193783D962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E1F838-918F-4431-BF52-624E387BC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617C-F9AC-49C3-83C6-89B945DF0AB3}" type="datetimeFigureOut">
              <a:rPr lang="nl-NL" smtClean="0"/>
              <a:t>8-1-2021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6B2C68B-0F7B-4375-B5A2-5AB6C381D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CC6BBA-7B45-44AA-AEF1-EDAB8F1EB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1A005-1E2A-4080-ABC4-80F7F9127A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3649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29314CE-A1FE-4F8D-A45A-89953120EE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01BC692-7326-46DE-8688-CC512146AA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E2964E-E32B-4375-A50E-C3B34F9D7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617C-F9AC-49C3-83C6-89B945DF0AB3}" type="datetimeFigureOut">
              <a:rPr lang="nl-NL" smtClean="0"/>
              <a:t>8-1-2021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008DEF6-7D56-41DB-8AFE-67930428B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73A6525-E83C-4A4A-A870-FA87838C7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1A005-1E2A-4080-ABC4-80F7F9127A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450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1EB445-46DC-414D-BBD8-0B8211C40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219EA3-00F8-4AC3-9F58-3EA3A4085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3906690-C857-41CC-9D10-3EFF6B14D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617C-F9AC-49C3-83C6-89B945DF0AB3}" type="datetimeFigureOut">
              <a:rPr lang="nl-NL" smtClean="0"/>
              <a:t>8-1-2021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A8EB06E-5459-483F-A4FB-474964763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23349CD-0A5B-4ACC-BD23-A7C1C0876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1A005-1E2A-4080-ABC4-80F7F9127A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7144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6DD4B9-896D-4243-9C35-1A0DCBAA0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715A995-FB2B-4955-8FF3-47D9D88C7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4847A02-CD08-41F0-97CA-F79D268FF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617C-F9AC-49C3-83C6-89B945DF0AB3}" type="datetimeFigureOut">
              <a:rPr lang="nl-NL" smtClean="0"/>
              <a:t>8-1-2021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967EB99-68C7-48ED-B66B-D931AE07D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4B9A9C-6FD3-4290-9507-A44C42B77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1A005-1E2A-4080-ABC4-80F7F9127A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5251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1682DA-99A7-4400-866A-6E6381708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5AB3B5-C155-4CE9-B66C-F7A8D3FEB7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FA7ACF5-E8B2-493D-9D90-AF03B779CD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031C86F-B4EF-4EBC-A862-768A854D9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617C-F9AC-49C3-83C6-89B945DF0AB3}" type="datetimeFigureOut">
              <a:rPr lang="nl-NL" smtClean="0"/>
              <a:t>8-1-2021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3A6EB73-F4BF-4043-9C76-849C5CE46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5CFBF0A-4DE3-40EB-8DFB-42BDA6F25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1A005-1E2A-4080-ABC4-80F7F9127A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3763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F3D8A0-711D-4D60-8AE4-82C394E69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9AD17EC-0735-41BF-9584-83AE7D3D6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1DC24F0-79E6-4D26-BA49-452ED08C6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734A208-E53B-4C46-80F7-CED7E6B930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953B49E-0E01-4CF4-B6A5-CCA80C70AF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3001DA4-3831-455C-B8C2-D78CC99FA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617C-F9AC-49C3-83C6-89B945DF0AB3}" type="datetimeFigureOut">
              <a:rPr lang="nl-NL" smtClean="0"/>
              <a:t>8-1-2021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1A829DC-5CA6-4B8F-9A0A-67DCA0C40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EB3D5CC-2858-4750-8FEA-1F98F397C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1A005-1E2A-4080-ABC4-80F7F9127A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6703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B2603B-6321-44FC-B302-8F5ECDA78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0D930D0-3F83-47B7-B185-520B8B0DB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617C-F9AC-49C3-83C6-89B945DF0AB3}" type="datetimeFigureOut">
              <a:rPr lang="nl-NL" smtClean="0"/>
              <a:t>8-1-2021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9A1BF38-1F6A-4EC7-998E-CB1C9DCD3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BC30B9E-A93E-417E-9615-40E4C6FAC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1A005-1E2A-4080-ABC4-80F7F9127A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562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5C7BFE9-0ADE-4840-BD9C-8E345E095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617C-F9AC-49C3-83C6-89B945DF0AB3}" type="datetimeFigureOut">
              <a:rPr lang="nl-NL" smtClean="0"/>
              <a:t>8-1-2021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39B7830-84C3-4565-A2A5-487992834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5D6041E-C854-4BC2-A61B-0F6A5167E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1A005-1E2A-4080-ABC4-80F7F9127A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4748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47C6BB-D1C2-4698-B57A-A7251D357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13724B-345C-4450-A7B4-0FAB32422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EB51F7C-B01E-4055-9D65-06F02D204B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A1DF0EA-2B1D-4214-BE00-78EC880E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617C-F9AC-49C3-83C6-89B945DF0AB3}" type="datetimeFigureOut">
              <a:rPr lang="nl-NL" smtClean="0"/>
              <a:t>8-1-2021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F684210-7926-4351-8667-90544D4DE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E4E6ECB-CCD0-4F87-8693-3D61EC40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1A005-1E2A-4080-ABC4-80F7F9127A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0190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841528-DCB0-4C11-94C2-0AE8DB848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9C24CFA-2B50-47ED-A245-C6C51FAEA4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A89A938-148E-4B5A-9B86-37266B7F99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81FBCC4-C202-4DDF-8FE2-E837FAEEA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617C-F9AC-49C3-83C6-89B945DF0AB3}" type="datetimeFigureOut">
              <a:rPr lang="nl-NL" smtClean="0"/>
              <a:t>8-1-2021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D164AB0-0CB2-462B-9AE9-29EB8F3DA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D1F9AB8-1F00-4BEC-A1D2-BBA8322CE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1A005-1E2A-4080-ABC4-80F7F9127A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7515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93C4E56-32FE-4614-A519-733C5C1AD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7F2BDB6-11CD-443E-BA2B-5F11333FE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210FE7-E644-4BA0-AF5A-1575AE7E76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F617C-F9AC-49C3-83C6-89B945DF0AB3}" type="datetimeFigureOut">
              <a:rPr lang="nl-NL" smtClean="0"/>
              <a:t>8-1-2021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29A964-7E72-473E-A46D-8136209712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55D0C5B-666F-4F8F-8605-5BCBA8B94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1A005-1E2A-4080-ABC4-80F7F9127A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253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.pn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2.png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image" Target="../media/image2.png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image" Target="../media/image2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6" Type="http://schemas.openxmlformats.org/officeDocument/2006/relationships/image" Target="../media/image2.png"/><Relationship Id="rId5" Type="http://schemas.openxmlformats.org/officeDocument/2006/relationships/image" Target="../media/image23.jpeg"/><Relationship Id="rId4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image" Target="../media/image2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6" Type="http://schemas.openxmlformats.org/officeDocument/2006/relationships/image" Target="../media/image2.png"/><Relationship Id="rId5" Type="http://schemas.openxmlformats.org/officeDocument/2006/relationships/image" Target="../media/image25.jpeg"/><Relationship Id="rId4" Type="http://schemas.openxmlformats.org/officeDocument/2006/relationships/notesSlide" Target="../notesSlides/notesSlide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6" Type="http://schemas.openxmlformats.org/officeDocument/2006/relationships/image" Target="../media/image2.png"/><Relationship Id="rId5" Type="http://schemas.openxmlformats.org/officeDocument/2006/relationships/image" Target="../media/image25.jpeg"/><Relationship Id="rId4" Type="http://schemas.openxmlformats.org/officeDocument/2006/relationships/notesSlide" Target="../notesSlides/notesSlide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6" Type="http://schemas.openxmlformats.org/officeDocument/2006/relationships/image" Target="../media/image2.png"/><Relationship Id="rId5" Type="http://schemas.openxmlformats.org/officeDocument/2006/relationships/image" Target="../media/image26.jpeg"/><Relationship Id="rId4" Type="http://schemas.openxmlformats.org/officeDocument/2006/relationships/notesSlide" Target="../notesSlides/notesSlide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6" Type="http://schemas.openxmlformats.org/officeDocument/2006/relationships/image" Target="../media/image2.png"/><Relationship Id="rId5" Type="http://schemas.openxmlformats.org/officeDocument/2006/relationships/image" Target="../media/image26.jpeg"/><Relationship Id="rId4" Type="http://schemas.openxmlformats.org/officeDocument/2006/relationships/notesSlide" Target="../notesSlides/notesSlide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6" Type="http://schemas.openxmlformats.org/officeDocument/2006/relationships/image" Target="../media/image2.png"/><Relationship Id="rId5" Type="http://schemas.openxmlformats.org/officeDocument/2006/relationships/image" Target="../media/image27.jpeg"/><Relationship Id="rId4" Type="http://schemas.openxmlformats.org/officeDocument/2006/relationships/notesSlide" Target="../notesSlides/notesSlide3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6" Type="http://schemas.openxmlformats.org/officeDocument/2006/relationships/image" Target="../media/image2.png"/><Relationship Id="rId5" Type="http://schemas.openxmlformats.org/officeDocument/2006/relationships/image" Target="../media/image28.jpeg"/><Relationship Id="rId4" Type="http://schemas.openxmlformats.org/officeDocument/2006/relationships/notesSlide" Target="../notesSlides/notesSlide3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6" Type="http://schemas.openxmlformats.org/officeDocument/2006/relationships/image" Target="../media/image2.png"/><Relationship Id="rId5" Type="http://schemas.openxmlformats.org/officeDocument/2006/relationships/image" Target="../media/image29.jpeg"/><Relationship Id="rId4" Type="http://schemas.openxmlformats.org/officeDocument/2006/relationships/notesSlide" Target="../notesSlides/notesSlide3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6" Type="http://schemas.openxmlformats.org/officeDocument/2006/relationships/image" Target="../media/image2.png"/><Relationship Id="rId5" Type="http://schemas.openxmlformats.org/officeDocument/2006/relationships/image" Target="../media/image30.jpeg"/><Relationship Id="rId4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777464-657B-40DB-806D-33B48FB5AF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Dictee H4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0198413-CF64-4958-9867-2FA45D4DDA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Stevigheid en beweging</a:t>
            </a:r>
          </a:p>
        </p:txBody>
      </p:sp>
    </p:spTree>
    <p:extLst>
      <p:ext uri="{BB962C8B-B14F-4D97-AF65-F5344CB8AC3E}">
        <p14:creationId xmlns:p14="http://schemas.microsoft.com/office/powerpoint/2010/main" val="132263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834A3F-A139-4A09-9CE1-263385D2F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4.1 Heb jij ook botten in je lichaam?</a:t>
            </a:r>
          </a:p>
        </p:txBody>
      </p:sp>
      <p:pic>
        <p:nvPicPr>
          <p:cNvPr id="6146" name="Picture 2" descr="Biologie hfst Stevigheid en beweging 5. Gewrichten Flashcards | Quizlet">
            <a:extLst>
              <a:ext uri="{FF2B5EF4-FFF2-40B4-BE49-F238E27FC236}">
                <a16:creationId xmlns:a16="http://schemas.microsoft.com/office/drawing/2014/main" id="{171627A8-5777-4E61-9C3F-B7E11D8390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995" y="2140942"/>
            <a:ext cx="5328010" cy="309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De verbind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06345" y="2833254"/>
            <a:ext cx="2147455" cy="214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6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4.1 Heb jij ook botten in je lichaam?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 descr="Skelet 160cm - Fun-sh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2201068"/>
            <a:ext cx="3600450" cy="36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Het geraam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20212" y="2937164"/>
            <a:ext cx="2033588" cy="203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8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4.1 Heb jij ook botten in je lichaam?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9310" y="1825625"/>
            <a:ext cx="4299672" cy="4299672"/>
          </a:xfrm>
          <a:prstGeom prst="rect">
            <a:avLst/>
          </a:prstGeom>
        </p:spPr>
      </p:pic>
      <p:pic>
        <p:nvPicPr>
          <p:cNvPr id="4" name="De heu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40574" y="2735479"/>
            <a:ext cx="2379518" cy="237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13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834A3F-A139-4A09-9CE1-263385D2F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4.1 Heb jij ook botten in je lichaam?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4F1A27-E13F-48EA-B4A7-3E10FCEAE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 descr="Alles over spieren! | Fysius. Het antwoord op rugpijn">
            <a:extLst>
              <a:ext uri="{FF2B5EF4-FFF2-40B4-BE49-F238E27FC236}">
                <a16:creationId xmlns:a16="http://schemas.microsoft.com/office/drawing/2014/main" id="{7F0403D9-6CAC-4073-BF94-F51E7783E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589818"/>
            <a:ext cx="3914775" cy="465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De ru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43987" y="2957946"/>
            <a:ext cx="2109788" cy="210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2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834A3F-A139-4A09-9CE1-263385D2F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4.1 Heb jij ook botten in je lichaam?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4F1A27-E13F-48EA-B4A7-3E10FCEAE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218" name="Picture 2" descr="Fractures: Bone Repair | Anatomy and Physiology I">
            <a:extLst>
              <a:ext uri="{FF2B5EF4-FFF2-40B4-BE49-F238E27FC236}">
                <a16:creationId xmlns:a16="http://schemas.microsoft.com/office/drawing/2014/main" id="{A3EE1ED3-C284-4FD4-AA09-2B0FFF2AB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647825"/>
            <a:ext cx="9239250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vastgroei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75563" y="5437909"/>
            <a:ext cx="1420091" cy="142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27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249BA9-5DEB-4A4C-9073-B8F2EDC3C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4.1 Heb jij ook botten in je lichaam?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2FE95D-B9BE-4C40-BF57-110CDF066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42" name="Picture 2" descr="N-Bone® PupperNutter® - npicpet">
            <a:extLst>
              <a:ext uri="{FF2B5EF4-FFF2-40B4-BE49-F238E27FC236}">
                <a16:creationId xmlns:a16="http://schemas.microsoft.com/office/drawing/2014/main" id="{51BD21F6-A2BF-4123-9062-AC0AF5CC5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36802"/>
            <a:ext cx="5421198" cy="542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het bo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75906" y="3079966"/>
            <a:ext cx="1882183" cy="188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3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93F605-159A-41D4-85A0-8D9A65DCA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4.1 Heb jij ook botten in je lichaam?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FA766C-09C1-41B9-B357-0180A586E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1266" name="Picture 2" descr="borstkas in beweging; nieuwe beweginsmogelijkheden met meer gemak">
            <a:extLst>
              <a:ext uri="{FF2B5EF4-FFF2-40B4-BE49-F238E27FC236}">
                <a16:creationId xmlns:a16="http://schemas.microsoft.com/office/drawing/2014/main" id="{12E384BC-2951-4B40-901F-279B0D913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1971674"/>
            <a:ext cx="5467350" cy="441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De borstka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69580" y="2976057"/>
            <a:ext cx="2244437" cy="224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1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0ED40C8-181A-435B-9949-F9803F1D7D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4.2 Zonder spieren kun je niet bewegen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21A0CC1D-157F-48FD-8E7C-2DAC13F10A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156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77CF77-19E7-4D09-BC43-1B2E94CF6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4.2 Zonder spieren kun je niet bewegen!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DBE1D9-F4DC-4D06-8240-41E2E585D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685" y="1825625"/>
            <a:ext cx="5720629" cy="4696475"/>
          </a:xfrm>
          <a:prstGeom prst="rect">
            <a:avLst/>
          </a:prstGeom>
        </p:spPr>
      </p:pic>
      <p:pic>
        <p:nvPicPr>
          <p:cNvPr id="5" name="De spi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50257" y="3165764"/>
            <a:ext cx="1503542" cy="150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8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77CF77-19E7-4D09-BC43-1B2E94CF6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4.2 Zonder spieren kun je niet bewegen!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DBE1D9-F4DC-4D06-8240-41E2E585D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170" name="Picture 2" descr="Wat is reumatoïde artritis? Symptomen, verloop en wat je zelf kan do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229" y="2057399"/>
            <a:ext cx="5517861" cy="394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De elleboo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87344" y="3124199"/>
            <a:ext cx="1766455" cy="176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72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CB7EBD7-9158-499C-B72B-75C830C312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4.1 Heb jij ook botten in je lichaam?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08730955-BDA6-417D-BA7D-519282552D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658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77CF77-19E7-4D09-BC43-1B2E94CF6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4.2 Zonder spieren kun je niet bewegen!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DBE1D9-F4DC-4D06-8240-41E2E585D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2" descr="Menschliche Organe Eingestellt Vektor Abbildung - Illustration von  menschliche, eingestellt: 74676647">
            <a:extLst>
              <a:ext uri="{FF2B5EF4-FFF2-40B4-BE49-F238E27FC236}">
                <a16:creationId xmlns:a16="http://schemas.microsoft.com/office/drawing/2014/main" id="{0980DCF6-9497-48F2-9FD0-5EF67DEB78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6" b="11250"/>
          <a:stretch/>
        </p:blipFill>
        <p:spPr bwMode="auto">
          <a:xfrm>
            <a:off x="2790825" y="1921033"/>
            <a:ext cx="6610350" cy="439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Het onderdee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61850" y="3228108"/>
            <a:ext cx="1946131" cy="194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41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77CF77-19E7-4D09-BC43-1B2E94CF6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4.2 Zonder spieren kun je niet bewegen!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DBE1D9-F4DC-4D06-8240-41E2E585D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1A8B9DB-CAA1-4FBA-ABF3-E44356D025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1796" y="1423553"/>
            <a:ext cx="3368407" cy="5060232"/>
          </a:xfrm>
          <a:prstGeom prst="rect">
            <a:avLst/>
          </a:prstGeom>
        </p:spPr>
      </p:pic>
      <p:pic>
        <p:nvPicPr>
          <p:cNvPr id="5" name="De beweg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42217" y="3136250"/>
            <a:ext cx="2043545" cy="204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1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77CF77-19E7-4D09-BC43-1B2E94CF6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4.2 Zonder spieren kun je niet bewegen!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DBE1D9-F4DC-4D06-8240-41E2E585D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194" name="Picture 2" descr="Blog | Beste 10 tips om te ontspannen | Flow Sessi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25625"/>
            <a:ext cx="60960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ntspan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39299" y="2978726"/>
            <a:ext cx="1780309" cy="178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54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77CF77-19E7-4D09-BC43-1B2E94CF6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4.2 Zonder spieren kun je niet bewegen!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DBE1D9-F4DC-4D06-8240-41E2E585D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0925" y="1639139"/>
            <a:ext cx="4090035" cy="4618785"/>
          </a:xfrm>
          <a:prstGeom prst="rect">
            <a:avLst/>
          </a:prstGeom>
        </p:spPr>
      </p:pic>
      <p:pic>
        <p:nvPicPr>
          <p:cNvPr id="5" name="De pol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12580" y="3456695"/>
            <a:ext cx="1718656" cy="171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5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77CF77-19E7-4D09-BC43-1B2E94CF6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4.2 Zonder spieren kun je niet bewegen!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DBE1D9-F4DC-4D06-8240-41E2E585D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146" name="Picture 2" descr="Foto doorn pijn doornen puntig snijd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38" y="2172494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uggengraat | Skelet | Menselijk Lichaam - Menselijk Lichaa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901" y="2196109"/>
            <a:ext cx="2753879" cy="363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Het uitsteekse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72449" y="2968626"/>
            <a:ext cx="1762701" cy="176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48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77CF77-19E7-4D09-BC43-1B2E94CF6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4.2 Zonder spieren kun je niet bewegen!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DBE1D9-F4DC-4D06-8240-41E2E585D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122" name="Picture 2" descr="soorten gewrichten - Google Search | Menselijk lichaam, Lichaam, Menselij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704543"/>
            <a:ext cx="5715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Het gewrich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05109" y="3261447"/>
            <a:ext cx="1648691" cy="164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01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77CF77-19E7-4D09-BC43-1B2E94CF6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4.2 Zonder spieren kun je niet bewegen!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DBE1D9-F4DC-4D06-8240-41E2E585D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4675" y="1854200"/>
            <a:ext cx="5962650" cy="4457700"/>
          </a:xfrm>
          <a:prstGeom prst="rect">
            <a:avLst/>
          </a:prstGeom>
        </p:spPr>
      </p:pic>
      <p:pic>
        <p:nvPicPr>
          <p:cNvPr id="5" name="Zich samentrekk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19854" y="2740529"/>
            <a:ext cx="2272146" cy="227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8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77CF77-19E7-4D09-BC43-1B2E94CF6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4.2 Zonder spieren kun je niet bewegen!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DBE1D9-F4DC-4D06-8240-41E2E585D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2" descr="Skelet 160cm - Fun-sh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2201068"/>
            <a:ext cx="3600450" cy="36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het skel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78647" y="3020290"/>
            <a:ext cx="2255261" cy="225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71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2B1B92E-6F52-44BC-8038-67F6E0E635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4.3 Heb jij sterke spieren?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39CDC915-55D1-4F97-9D85-5128F9F774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531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77CF77-19E7-4D09-BC43-1B2E94CF6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4.3 Heb jij sterke spieren?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DBE1D9-F4DC-4D06-8240-41E2E585D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2" descr="Lepelplant: Spathiphyllum - MAX Vandaag">
            <a:extLst>
              <a:ext uri="{FF2B5EF4-FFF2-40B4-BE49-F238E27FC236}">
                <a16:creationId xmlns:a16="http://schemas.microsoft.com/office/drawing/2014/main" id="{528484CD-46B0-4DCA-BC49-A9005BF60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63654"/>
            <a:ext cx="5005387" cy="365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pathiphyllum (Lepelplant) kopen? | Lilly | Plantsome">
            <a:extLst>
              <a:ext uri="{FF2B5EF4-FFF2-40B4-BE49-F238E27FC236}">
                <a16:creationId xmlns:a16="http://schemas.microsoft.com/office/drawing/2014/main" id="{92500B9B-0BF3-436F-B0AA-11AB9396A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1385888"/>
            <a:ext cx="3810000" cy="4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a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10075" y="5256790"/>
            <a:ext cx="1433512" cy="143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3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834A3F-A139-4A09-9CE1-263385D2F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4.1 Heb jij ook botten in je lichaam?!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4F1A27-E13F-48EA-B4A7-3E10FCEAE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A8E82F0-69E3-4329-96BF-E9F78E08F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2106852"/>
            <a:ext cx="4229100" cy="407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De Schede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84673" y="3186180"/>
            <a:ext cx="2369127" cy="191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4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77CF77-19E7-4D09-BC43-1B2E94CF6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4.3 Heb jij sterke spieren?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DBE1D9-F4DC-4D06-8240-41E2E585D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42" name="Picture 2" descr="Nectar VMBO-kgt Hoofdstuk 2 Bewegen - Lesmateriaal - Wikiwij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9010650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Zich voortbeweg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88443" y="3208121"/>
            <a:ext cx="1586345" cy="158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59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77CF77-19E7-4D09-BC43-1B2E94CF6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4.3 Heb jij sterke spieren?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DBE1D9-F4DC-4D06-8240-41E2E585D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42" name="Picture 2" descr="Nectar VMBO-kgt Hoofdstuk 2 Bewegen - Lesmateriaal - Wikiwij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11" y="1672431"/>
            <a:ext cx="9010650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De voortbeweg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91101" y="3391694"/>
            <a:ext cx="1429688" cy="142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78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77CF77-19E7-4D09-BC43-1B2E94CF6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4.3 Heb jij sterke spieren?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DBE1D9-F4DC-4D06-8240-41E2E585D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1266" name="Picture 2" descr="De ontdekking van de kookkunst heeft geleid tot de ontwikkeling van de  mens. | Prehistorie, Evolutie, Evolutie van de me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15" y="2115291"/>
            <a:ext cx="9826625" cy="406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De ontwikkel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61119" y="3557308"/>
            <a:ext cx="1379465" cy="137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17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77CF77-19E7-4D09-BC43-1B2E94CF6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4.3 Heb jij sterke spieren?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DBE1D9-F4DC-4D06-8240-41E2E585D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2" descr="De ontdekking van de kookkunst heeft geleid tot de ontwikkeling van de  mens. | Prehistorie, Evolutie, Evolutie van de me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" y="2115291"/>
            <a:ext cx="9826625" cy="406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ntwikkel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19555" y="3391693"/>
            <a:ext cx="1504157" cy="150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9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77CF77-19E7-4D09-BC43-1B2E94CF6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4.3 Heb jij sterke spieren?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DBE1D9-F4DC-4D06-8240-41E2E585D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2290" name="Picture 2" descr="Fotobehang Man en vrouwen lichaamsbouw iconen - slank, vet, zwaarlijvig,  dun, • Pixers® - We leven om te verander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975" y="1569821"/>
            <a:ext cx="3668050" cy="486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lichaamsbou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95893" y="3124199"/>
            <a:ext cx="2065179" cy="206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3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77CF77-19E7-4D09-BC43-1B2E94CF6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4.3 Heb jij sterke spieren?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DBE1D9-F4DC-4D06-8240-41E2E585D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4338" name="Picture 2" descr="Spierpijn na het wandelen: zo kom je er snel van af - Wandel.nl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088" y="2113973"/>
            <a:ext cx="6296890" cy="419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de spierpij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76162" y="3391693"/>
            <a:ext cx="1752601" cy="175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59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77CF77-19E7-4D09-BC43-1B2E94CF6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4.3 Heb jij sterke spieren?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DBE1D9-F4DC-4D06-8240-41E2E585D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52694F6-5560-49FE-84E5-6A1F082D01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1796" y="1423553"/>
            <a:ext cx="3368407" cy="5060232"/>
          </a:xfrm>
          <a:prstGeom prst="rect">
            <a:avLst/>
          </a:prstGeom>
        </p:spPr>
      </p:pic>
      <p:pic>
        <p:nvPicPr>
          <p:cNvPr id="5" name="beweegba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29691" y="2907650"/>
            <a:ext cx="2424108" cy="242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99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77CF77-19E7-4D09-BC43-1B2E94CF6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4.3 Heb jij sterke spieren?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DBE1D9-F4DC-4D06-8240-41E2E585D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5362" name="Picture 2" descr="ECG en de hartcyclus - PDF Gratis downlo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909" y="365125"/>
            <a:ext cx="4966855" cy="616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de werk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8746" y="2437332"/>
            <a:ext cx="2854036" cy="285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33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77CF77-19E7-4D09-BC43-1B2E94CF6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4.3 Heb jij sterke spieren?</a:t>
            </a:r>
          </a:p>
        </p:txBody>
      </p:sp>
      <p:pic>
        <p:nvPicPr>
          <p:cNvPr id="1026" name="Picture 2" descr="Duim Omhoog afbeeldingen, beelden en stockfoto's - iStock">
            <a:extLst>
              <a:ext uri="{FF2B5EF4-FFF2-40B4-BE49-F238E27FC236}">
                <a16:creationId xmlns:a16="http://schemas.microsoft.com/office/drawing/2014/main" id="{31FABE4F-CD41-45B1-8A62-358EC15AA2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240" y="1573467"/>
            <a:ext cx="5823519" cy="371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de dui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71179" y="2878010"/>
            <a:ext cx="1782620" cy="178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31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834A3F-A139-4A09-9CE1-263385D2F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4.1 Heb jij ook botten in je lichaam?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4F1A27-E13F-48EA-B4A7-3E10FCEAE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750D6DE-AA80-4AD6-8095-56899E6DB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1825625"/>
            <a:ext cx="6648450" cy="443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De herse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33658" y="2875395"/>
            <a:ext cx="2332759" cy="233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05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834A3F-A139-4A09-9CE1-263385D2F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4.1 Heb jij ook botten in je lichaam?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4F1A27-E13F-48EA-B4A7-3E10FCEAE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A4223B5-276E-4D03-8FD6-9E5BED01A2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1025" y="1554262"/>
            <a:ext cx="3909950" cy="4622701"/>
          </a:xfrm>
          <a:prstGeom prst="rect">
            <a:avLst/>
          </a:prstGeom>
        </p:spPr>
      </p:pic>
      <p:pic>
        <p:nvPicPr>
          <p:cNvPr id="4" name="De ledemat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38187" y="2709937"/>
            <a:ext cx="2311350" cy="231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26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834A3F-A139-4A09-9CE1-263385D2F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4.1 Heb jij ook botten in je lichaam?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4F1A27-E13F-48EA-B4A7-3E10FCEAE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122" name="Picture 2" descr="Warm gips - Proeven basisonderwijs - Expedition Chemistry | Expedition  Chemistry">
            <a:extLst>
              <a:ext uri="{FF2B5EF4-FFF2-40B4-BE49-F238E27FC236}">
                <a16:creationId xmlns:a16="http://schemas.microsoft.com/office/drawing/2014/main" id="{2CB535F0-04A9-4702-9F6B-779223B161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" b="6066"/>
          <a:stretch/>
        </p:blipFill>
        <p:spPr bwMode="auto">
          <a:xfrm>
            <a:off x="3314700" y="1904340"/>
            <a:ext cx="5562600" cy="419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Het gip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51423" y="3033207"/>
            <a:ext cx="2111086" cy="211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85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834A3F-A139-4A09-9CE1-263385D2F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4.1 Heb jij ook botten in je lichaam?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4F1A27-E13F-48EA-B4A7-3E10FCEAE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194" name="Picture 2" descr="Lepelplant: Spathiphyllum - MAX Vandaag">
            <a:extLst>
              <a:ext uri="{FF2B5EF4-FFF2-40B4-BE49-F238E27FC236}">
                <a16:creationId xmlns:a16="http://schemas.microsoft.com/office/drawing/2014/main" id="{528484CD-46B0-4DCA-BC49-A9005BF60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63654"/>
            <a:ext cx="5005387" cy="365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Spathiphyllum (Lepelplant) kopen? | Lilly | Plantsome">
            <a:extLst>
              <a:ext uri="{FF2B5EF4-FFF2-40B4-BE49-F238E27FC236}">
                <a16:creationId xmlns:a16="http://schemas.microsoft.com/office/drawing/2014/main" id="{92500B9B-0BF3-436F-B0AA-11AB9396A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1385888"/>
            <a:ext cx="3810000" cy="4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De stevighe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2538" y="4413827"/>
            <a:ext cx="1898073" cy="189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50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834A3F-A139-4A09-9CE1-263385D2F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4.1 Heb jij ook botten in je lichaam?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4F1A27-E13F-48EA-B4A7-3E10FCEAE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1A8B9DB-CAA1-4FBA-ABF3-E44356D025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1796" y="1423553"/>
            <a:ext cx="3368407" cy="5060232"/>
          </a:xfrm>
          <a:prstGeom prst="rect">
            <a:avLst/>
          </a:prstGeom>
        </p:spPr>
      </p:pic>
      <p:pic>
        <p:nvPicPr>
          <p:cNvPr id="5" name="beweeglij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85563" y="2917176"/>
            <a:ext cx="2168236" cy="216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76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834A3F-A139-4A09-9CE1-263385D2F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4.1 Heb jij ook botten in je lichaam?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4F1A27-E13F-48EA-B4A7-3E10FCEAE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170" name="Picture 2" descr="Menschliche Organe Eingestellt Vektor Abbildung - Illustration von  menschliche, eingestellt: 74676647">
            <a:extLst>
              <a:ext uri="{FF2B5EF4-FFF2-40B4-BE49-F238E27FC236}">
                <a16:creationId xmlns:a16="http://schemas.microsoft.com/office/drawing/2014/main" id="{0980DCF6-9497-48F2-9FD0-5EF67DEB78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6" b="11250"/>
          <a:stretch/>
        </p:blipFill>
        <p:spPr bwMode="auto">
          <a:xfrm>
            <a:off x="2790825" y="1921033"/>
            <a:ext cx="6610350" cy="439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Het lichaamsdee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67886" y="3391693"/>
            <a:ext cx="1585913" cy="158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19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37CF5BF2C40B44BF4F0BD993FF679B" ma:contentTypeVersion="12" ma:contentTypeDescription="Een nieuw document maken." ma:contentTypeScope="" ma:versionID="955d978826dff0d2a23335d8f7d62601">
  <xsd:schema xmlns:xsd="http://www.w3.org/2001/XMLSchema" xmlns:xs="http://www.w3.org/2001/XMLSchema" xmlns:p="http://schemas.microsoft.com/office/2006/metadata/properties" xmlns:ns2="2fdf5e22-cff7-43ee-985a-c4ad67779643" xmlns:ns3="3ecf9427-8286-4d54-b287-4fc6341a0195" targetNamespace="http://schemas.microsoft.com/office/2006/metadata/properties" ma:root="true" ma:fieldsID="575614ce4d06a0922192e287897a8202" ns2:_="" ns3:_="">
    <xsd:import namespace="2fdf5e22-cff7-43ee-985a-c4ad67779643"/>
    <xsd:import namespace="3ecf9427-8286-4d54-b287-4fc6341a01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df5e22-cff7-43ee-985a-c4ad677796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cf9427-8286-4d54-b287-4fc6341a019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E3BE7F2-7A3D-4AD7-8C53-854F76E5CC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16B514-66A7-4C0B-B956-867A8345D1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df5e22-cff7-43ee-985a-c4ad67779643"/>
    <ds:schemaRef ds:uri="3ecf9427-8286-4d54-b287-4fc6341a01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169BDA-F63C-4ED0-B976-C9C5166A45E7}">
  <ds:schemaRefs>
    <ds:schemaRef ds:uri="3ecf9427-8286-4d54-b287-4fc6341a0195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2fdf5e22-cff7-43ee-985a-c4ad67779643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2916</TotalTime>
  <Words>388</Words>
  <Application>Microsoft Office PowerPoint</Application>
  <PresentationFormat>Breedbeeld</PresentationFormat>
  <Paragraphs>107</Paragraphs>
  <Slides>38</Slides>
  <Notes>34</Notes>
  <HiddenSlides>0</HiddenSlides>
  <MMClips>34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Kantoorthema</vt:lpstr>
      <vt:lpstr>Dictee H4</vt:lpstr>
      <vt:lpstr>4.1 Heb jij ook botten in je lichaam?</vt:lpstr>
      <vt:lpstr>4.1 Heb jij ook botten in je lichaam?!</vt:lpstr>
      <vt:lpstr>4.1 Heb jij ook botten in je lichaam?</vt:lpstr>
      <vt:lpstr>4.1 Heb jij ook botten in je lichaam?</vt:lpstr>
      <vt:lpstr>4.1 Heb jij ook botten in je lichaam?</vt:lpstr>
      <vt:lpstr>4.1 Heb jij ook botten in je lichaam?</vt:lpstr>
      <vt:lpstr>4.1 Heb jij ook botten in je lichaam?</vt:lpstr>
      <vt:lpstr>4.1 Heb jij ook botten in je lichaam?</vt:lpstr>
      <vt:lpstr>4.1 Heb jij ook botten in je lichaam?</vt:lpstr>
      <vt:lpstr>4.1 Heb jij ook botten in je lichaam?</vt:lpstr>
      <vt:lpstr>4.1 Heb jij ook botten in je lichaam?</vt:lpstr>
      <vt:lpstr>4.1 Heb jij ook botten in je lichaam?</vt:lpstr>
      <vt:lpstr>4.1 Heb jij ook botten in je lichaam?</vt:lpstr>
      <vt:lpstr>4.1 Heb jij ook botten in je lichaam?</vt:lpstr>
      <vt:lpstr>4.1 Heb jij ook botten in je lichaam?</vt:lpstr>
      <vt:lpstr>4.2 Zonder spieren kun je niet bewegen</vt:lpstr>
      <vt:lpstr>4.2 Zonder spieren kun je niet bewegen!</vt:lpstr>
      <vt:lpstr>4.2 Zonder spieren kun je niet bewegen!</vt:lpstr>
      <vt:lpstr>4.2 Zonder spieren kun je niet bewegen!</vt:lpstr>
      <vt:lpstr>4.2 Zonder spieren kun je niet bewegen!</vt:lpstr>
      <vt:lpstr>4.2 Zonder spieren kun je niet bewegen!</vt:lpstr>
      <vt:lpstr>4.2 Zonder spieren kun je niet bewegen!</vt:lpstr>
      <vt:lpstr>4.2 Zonder spieren kun je niet bewegen!</vt:lpstr>
      <vt:lpstr>4.2 Zonder spieren kun je niet bewegen!</vt:lpstr>
      <vt:lpstr>4.2 Zonder spieren kun je niet bewegen!</vt:lpstr>
      <vt:lpstr>4.2 Zonder spieren kun je niet bewegen!</vt:lpstr>
      <vt:lpstr>4.3 Heb jij sterke spieren?</vt:lpstr>
      <vt:lpstr>4.3 Heb jij sterke spieren?</vt:lpstr>
      <vt:lpstr>4.3 Heb jij sterke spieren?</vt:lpstr>
      <vt:lpstr>4.3 Heb jij sterke spieren?</vt:lpstr>
      <vt:lpstr>4.3 Heb jij sterke spieren?</vt:lpstr>
      <vt:lpstr>4.3 Heb jij sterke spieren?</vt:lpstr>
      <vt:lpstr>4.3 Heb jij sterke spieren?</vt:lpstr>
      <vt:lpstr>4.3 Heb jij sterke spieren?</vt:lpstr>
      <vt:lpstr>4.3 Heb jij sterke spieren?</vt:lpstr>
      <vt:lpstr>4.3 Heb jij sterke spieren?</vt:lpstr>
      <vt:lpstr>4.3 Heb jij sterke spieren?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Dictee H4</dc:title>
  <dc:creator>Hilde de Vries</dc:creator>
  <cp:lastModifiedBy>Hilde de Vries</cp:lastModifiedBy>
  <cp:revision>16</cp:revision>
  <dcterms:created xsi:type="dcterms:W3CDTF">2021-01-06T10:21:29Z</dcterms:created>
  <dcterms:modified xsi:type="dcterms:W3CDTF">2021-01-08T11:13:34Z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0x0101006C37CF5BF2C40B44BF4F0BD993FF679B</vt:lpwstr>
  </property>
</Properties>
</file>